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Link to Online Version: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https://docs.google.com/presentation/d/1Z9UdsIVnwMSKADYztVWjDjVWSHtoW0pGgXbAKDrtyXU/edit?usp=sharing</a:t>
            </a:r>
          </a:p>
          <a:p>
            <a:pPr marL="0" lvl="0" indent="0">
              <a:spcBef>
                <a:spcPts val="0"/>
              </a:spcBef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749300" lvl="0" indent="-29210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Update of automated testing approach</a:t>
            </a:r>
          </a:p>
          <a:p>
            <a:pPr marL="749300" lvl="0" indent="-29210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Report code coverage of unit tests</a:t>
            </a:r>
          </a:p>
          <a:p>
            <a:pPr marL="749300" lvl="0" indent="-29210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User testing plan &amp; survey</a:t>
            </a:r>
          </a:p>
          <a:p>
            <a:pPr marL="749300" lvl="0" indent="-29210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User testing results and actions taken</a:t>
            </a:r>
          </a:p>
          <a:p>
            <a:pPr marL="749300" lvl="0" indent="-29210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333333"/>
              </a:buClr>
              <a:buSzPts val="1000"/>
              <a:buChar char="●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Final plan for STARS/CREATE event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forms/d/e/1FAIpQLSd_bOj6abMqkXvWFbsnna4Z_xJjs1GrrW0jmzt6mdisrV3hhQ/viewfor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4925100" cy="86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 b="1" i="1" dirty="0"/>
              <a:t>Lipid-Lator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450450" y="2629750"/>
            <a:ext cx="4828800" cy="108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2400" b="1" dirty="0"/>
              <a:t>By: Team Triple J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dirty="0"/>
              <a:t>(Jessica Sok, Jose Moreno,  &amp; Joseph Tsegaye)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00" y="1541812"/>
            <a:ext cx="2059900" cy="2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00" y="117875"/>
            <a:ext cx="2736550" cy="4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675" y="117875"/>
            <a:ext cx="2736550" cy="485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250" y="117875"/>
            <a:ext cx="2736550" cy="485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3" y="148525"/>
            <a:ext cx="2538303" cy="48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900" y="152400"/>
            <a:ext cx="264227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622" y="152400"/>
            <a:ext cx="26105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7692575" y="621400"/>
            <a:ext cx="13293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		I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S		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E	S	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	T	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E	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H	P	U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E		C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L	B	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P	Y	I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	O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S	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T	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	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What’s Accomplished + New Features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278775" y="1497625"/>
            <a:ext cx="41757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requirements were met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known issues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Main future feature that can be implemented is the Isotopic Distribution Chart</a:t>
            </a:r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875" y="1460250"/>
            <a:ext cx="4384725" cy="27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Automated Testing Approach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625" y="1169075"/>
            <a:ext cx="5366300" cy="1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550" y="2880825"/>
            <a:ext cx="3615200" cy="20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25" y="1533500"/>
            <a:ext cx="3134419" cy="339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700825"/>
            <a:ext cx="8839152" cy="22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46825"/>
            <a:ext cx="8839197" cy="18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2894700" y="137000"/>
            <a:ext cx="3096600" cy="39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800" b="1" u="sng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Code Coverage of Unit Tests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500" y="65675"/>
            <a:ext cx="4724898" cy="43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500" y="4352475"/>
            <a:ext cx="4724901" cy="7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0" y="2329525"/>
            <a:ext cx="3911825" cy="27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0" y="119700"/>
            <a:ext cx="3911825" cy="21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0" y="3741700"/>
            <a:ext cx="8909299" cy="11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50" y="1835100"/>
            <a:ext cx="8909298" cy="16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800" y="219950"/>
            <a:ext cx="3146525" cy="1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775800" y="93675"/>
            <a:ext cx="6670200" cy="51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 b="1" u="sng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 Event &amp; User Testing Results and Actions Taken 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950" y="835950"/>
            <a:ext cx="4497115" cy="42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Image result for user te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75" y="835950"/>
            <a:ext cx="4219150" cy="42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73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650" y="1094925"/>
            <a:ext cx="2363825" cy="37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75" y="2214566"/>
            <a:ext cx="37814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25" y="3469441"/>
            <a:ext cx="38004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7923725" y="1483000"/>
            <a:ext cx="664200" cy="281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r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e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l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l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o</a:t>
            </a:r>
          </a:p>
          <a:p>
            <a:pPr marL="0" lvl="0" indent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82" y="0"/>
            <a:ext cx="67008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445100" cy="72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b="1"/>
              <a:t>Lipid-Lator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725" y="107363"/>
            <a:ext cx="2523525" cy="492876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172850" y="1167750"/>
            <a:ext cx="4945800" cy="350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Client: Dr. Jon Rees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Part-time Chemistry Faculty</a:t>
            </a:r>
          </a:p>
          <a:p>
            <a:pPr marL="914400" lvl="1" indent="-342900" rtl="0">
              <a:spcBef>
                <a:spcPts val="0"/>
              </a:spcBef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Research Chemist at the CDC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Request:</a:t>
            </a:r>
            <a:r>
              <a:rPr lang="en" sz="1800">
                <a:solidFill>
                  <a:schemeClr val="lt1"/>
                </a:solidFill>
              </a:rPr>
              <a:t> Develop an android application to compute the molar mass value of lipid ions without the need of any internet.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Why: </a:t>
            </a:r>
            <a:r>
              <a:rPr lang="en" sz="1800">
                <a:solidFill>
                  <a:schemeClr val="lt1"/>
                </a:solidFill>
              </a:rPr>
              <a:t>To use the app daily for research at the CDC.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Motivation: </a:t>
            </a:r>
            <a:r>
              <a:rPr lang="en" sz="1800">
                <a:solidFill>
                  <a:schemeClr val="lt1"/>
                </a:solidFill>
              </a:rPr>
              <a:t>To develop and learn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9174" cy="4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711875" y="4312550"/>
            <a:ext cx="17646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Estimated Hours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706750" y="4312550"/>
            <a:ext cx="17646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Hours Worked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6701625" y="4312550"/>
            <a:ext cx="19410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Difference in Hours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193075" y="4603400"/>
            <a:ext cx="8022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</a:rPr>
              <a:t>220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037575" y="4603400"/>
            <a:ext cx="8022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</a:rPr>
              <a:t>285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318200" y="4603400"/>
            <a:ext cx="802200" cy="42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</a:rPr>
              <a:t>-65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068900" y="393750"/>
            <a:ext cx="38724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Plans for CREATE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625" y="250"/>
            <a:ext cx="38724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049300" y="1085650"/>
            <a:ext cx="3700500" cy="33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Poster presentation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App demo on Android phones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QR code and mini flyers with Google Play download link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User testing survey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Sugar cookies for those who complete survey while supply lasts</a:t>
            </a:r>
          </a:p>
          <a:p>
            <a:pPr marL="0" lvl="0" indent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432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46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 b="1"/>
              <a:t>Extra Information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384675" y="1238575"/>
            <a:ext cx="7339800" cy="347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 b="1" i="1">
                <a:solidFill>
                  <a:srgbClr val="FFFFFF"/>
                </a:solidFill>
              </a:rPr>
              <a:t>Visit our Github: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Documentations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Software usage license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Screenshots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Screencast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and much more…!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914200" y="117850"/>
            <a:ext cx="33156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</a:rPr>
              <a:t>Initial Idea....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5" y="788950"/>
            <a:ext cx="6207730" cy="40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725" y="706288"/>
            <a:ext cx="2153113" cy="4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6800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706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7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5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169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152400"/>
            <a:ext cx="252717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114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871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0" y="152400"/>
            <a:ext cx="260390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118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35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2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107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46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744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On-screen Show (16:9)</PresentationFormat>
  <Paragraphs>68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Montserrat</vt:lpstr>
      <vt:lpstr>Times New Roman</vt:lpstr>
      <vt:lpstr>Lato</vt:lpstr>
      <vt:lpstr>Arial</vt:lpstr>
      <vt:lpstr>Focus</vt:lpstr>
      <vt:lpstr>Lipid-Lator</vt:lpstr>
      <vt:lpstr>Lipid-Lator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Accomplished + New Features</vt:lpstr>
      <vt:lpstr>Automated Testing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Plans for CREATE</vt:lpstr>
      <vt:lpstr>PowerPoint Presentation</vt:lpstr>
      <vt:lpstr>Extra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Lipid-Lator</dc:title>
  <dc:creator>Jessica Sok</dc:creator>
  <cp:lastModifiedBy>Jessica Sok</cp:lastModifiedBy>
  <cp:revision>1</cp:revision>
  <dcterms:modified xsi:type="dcterms:W3CDTF">2017-12-05T05:09:07Z</dcterms:modified>
</cp:coreProperties>
</file>